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5" r:id="rId6"/>
    <p:sldId id="266" r:id="rId7"/>
    <p:sldId id="258" r:id="rId8"/>
    <p:sldId id="264" r:id="rId9"/>
    <p:sldId id="267" r:id="rId10"/>
    <p:sldId id="268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ACIELA PINTO DE OLIVEIRA" initials="GPDO" lastIdx="2" clrIdx="0">
    <p:extLst>
      <p:ext uri="{19B8F6BF-5375-455C-9EA6-DF929625EA0E}">
        <p15:presenceInfo xmlns:p15="http://schemas.microsoft.com/office/powerpoint/2012/main" userId="GRACIELA PINTO DE OLIVEIR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3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ABB0C2-A52E-48D3-B074-FCDC9A932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F78D4E-2B96-448E-9763-81ABB1DD7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F9E0B79-E5A0-4DBA-A4A5-11B9612CF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54FAFD-E73F-475F-A40D-5E65FC4CC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2536F8D-BDA8-4D7B-90FD-1821F7A5B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6444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A153F3-4A4D-4CD1-8BC6-092612EB4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821539E-18F9-4BC7-B4EF-B2E7F43BA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5C8A22B-747F-4D91-9AA7-6194EAB5B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714C95-2F31-4EBA-AE58-43434AFA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F375D3-5292-43A3-BEEF-E7EB0D2A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3834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A147C25-FCC3-4D61-AF77-053F411EDF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ED9312C-5B48-4BE6-BD9C-3376626BC6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5AA76B0-7FE1-44D0-9160-C05B1C941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FF1B4D-1D22-4407-BC0E-925DC2D11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3592518-E616-42FA-A34E-53CA4F201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8083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7CEE8-DB24-4E12-BEF8-D247A3016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92EBF2-035B-4494-B505-0EC276CF4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D8BDAB-64F4-4534-919D-86397A67F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4E253A-A289-42FD-B3F8-48ABACCC4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33290B-63FF-446E-8708-DC8832E4B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3136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93F208-0C41-4E83-BF03-78100B8C6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C55B50-C44A-4AC3-A75E-C94ADED3B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05D35C-6A51-487B-9282-BB2174586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4ACC44-C47F-4AF8-A4C9-0A7655CF2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99A0CEB-985E-4FA3-A42C-57592A60C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5871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9ADC3-F6C8-4798-A2B4-9C882D860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9655DF-E9A1-45F0-8E9D-9B6076BCBC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3C9535-63A2-4112-AA71-9FA5D6D49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7ED53B0-4E7B-4A8E-A253-ED04406AD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9B90988-047A-4ADE-8029-5974BFC15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00A5DAA-0D35-4AB5-BF7A-E0E2F88DC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905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46406D-AABF-49A7-8951-83A5EE3B5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217356-8FBD-4CA6-B5FE-09AE56DAD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F85AB43-A2F8-41DB-8CD0-6DC2881D6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E286A26-A594-412F-87DF-8A21CAA437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4D0410B-B159-4F0E-9E64-D19CB70F46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991666D-C549-410B-9370-48E026480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6658A06-19AD-4E3B-8431-CB742FBC0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13ED549-ED8E-4026-A82E-746A9C719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0150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816DF1-6034-4F07-A3A5-B76DD1DA1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CA1753A-471D-46B4-96B3-C04DAB1E3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328B978-7CB6-442E-90C5-B9513F488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239FAD7-2CBE-4322-AA01-D2194A810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8586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FCF634C-D733-4FCB-AD51-2561A9C14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2ACD6B3-71B8-4382-B052-0FB4517C1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2D9CAE8-AA96-4B9E-91DB-DC076D42F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873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A10CB4-9453-4DE6-AD5C-13F1F8915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A1871E-99F8-4F84-9584-758AC2E19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E2609AD-2B25-4CEE-A164-65E9F1C05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8D22A63-D228-4B18-BBC5-5312152D0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479B4D-8991-435D-A584-D058BAC55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27FC79B-7DD2-4318-A1CE-4528BC54F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2483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C285BE-CD96-4A67-BEBC-7C606B630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9583CA9-1225-4164-ACD1-9E1940E3F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8EA91B8-C220-442F-BB73-5BFC23C20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23AA8BB-6743-40B1-A889-0773C63D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0713345-242A-4266-AFB6-43252A543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1E1E290-A527-464A-8138-D3C8B0290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6342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7B7CD06-A900-410C-B760-4196A329A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67BF2AD-6481-4257-B47D-D669E8447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3225F9E-69A1-4821-815B-BEDD281EF1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7D89D-E806-49BE-9109-0E5E36B235FB}" type="datetimeFigureOut">
              <a:rPr lang="pt-BR" smtClean="0"/>
              <a:t>28/04/2022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BA0727-0AFB-45A2-A280-8A4081E77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9932CF4-3117-46AF-BFFE-28BB85A20F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0509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PUxhVt2bn4" TargetMode="External"/><Relationship Id="rId2" Type="http://schemas.openxmlformats.org/officeDocument/2006/relationships/hyperlink" Target="https://www.youtube.com/watch?v=Wnh_RhK4qa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eromagazine.uol.com.br/artigo/conclusoes-sobre-o-voo-af447_4304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98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Imagem 12" descr="Fumaça saindo de dentro de um avião voando no céu&#10;&#10;Descrição gerada automaticamente com confiança média">
            <a:extLst>
              <a:ext uri="{FF2B5EF4-FFF2-40B4-BE49-F238E27FC236}">
                <a16:creationId xmlns:a16="http://schemas.microsoft.com/office/drawing/2014/main" id="{A65E7931-3FD0-404C-81B2-DAD9795F12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28" b="-1"/>
          <a:stretch/>
        </p:blipFill>
        <p:spPr>
          <a:xfrm>
            <a:off x="4655377" y="8"/>
            <a:ext cx="7908098" cy="6857992"/>
          </a:xfrm>
          <a:prstGeom prst="rect">
            <a:avLst/>
          </a:prstGeom>
        </p:spPr>
      </p:pic>
      <p:sp>
        <p:nvSpPr>
          <p:cNvPr id="101" name="Rectangle 10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743E52-F776-4291-8292-59F99FC7A8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788" y="788992"/>
            <a:ext cx="5505449" cy="238760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5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Voo</a:t>
            </a:r>
            <a:r>
              <a:rPr lang="en-US" sz="5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Air France 447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C2F9D76-5E3F-43F6-B53E-188B57CE8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788" y="4043359"/>
            <a:ext cx="5505449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Gabriel P. de Oliveira P. Martins</a:t>
            </a:r>
            <a:r>
              <a:rPr lang="en-US" sz="2000" b="1" dirty="0">
                <a:solidFill>
                  <a:schemeClr val="bg1"/>
                </a:solidFill>
                <a:effectLst/>
              </a:rPr>
              <a:t>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Marco Antônio Botelho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Mateus Santos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Pedro A. Bento de Moura</a:t>
            </a:r>
          </a:p>
        </p:txBody>
      </p:sp>
      <p:cxnSp>
        <p:nvCxnSpPr>
          <p:cNvPr id="51" name="Conector reto 50">
            <a:extLst>
              <a:ext uri="{FF2B5EF4-FFF2-40B4-BE49-F238E27FC236}">
                <a16:creationId xmlns:a16="http://schemas.microsoft.com/office/drawing/2014/main" id="{EFE794BB-0E9E-402C-B68D-184B2B75E1F4}"/>
              </a:ext>
            </a:extLst>
          </p:cNvPr>
          <p:cNvCxnSpPr>
            <a:cxnSpLocks/>
          </p:cNvCxnSpPr>
          <p:nvPr/>
        </p:nvCxnSpPr>
        <p:spPr>
          <a:xfrm>
            <a:off x="204788" y="3609975"/>
            <a:ext cx="445058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84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reveal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4" descr="Fumaça saindo de dentro de um avião voando no céu&#10;&#10;Descrição gerada automaticamente com confiança média">
            <a:extLst>
              <a:ext uri="{FF2B5EF4-FFF2-40B4-BE49-F238E27FC236}">
                <a16:creationId xmlns:a16="http://schemas.microsoft.com/office/drawing/2014/main" id="{99DE96A8-9716-4C80-A817-42A91301B4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28" b="-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28BAEF8-D048-469A-A78E-3AE18A4FD182}"/>
              </a:ext>
            </a:extLst>
          </p:cNvPr>
          <p:cNvSpPr txBox="1"/>
          <p:nvPr/>
        </p:nvSpPr>
        <p:spPr>
          <a:xfrm>
            <a:off x="728663" y="1115219"/>
            <a:ext cx="5505449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OBRIGADO!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583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8A4132F-DEC6-4332-A00C-A11AD4519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Logotipo&#10;&#10;Descrição gerada automaticamente com confiança baixa">
            <a:extLst>
              <a:ext uri="{FF2B5EF4-FFF2-40B4-BE49-F238E27FC236}">
                <a16:creationId xmlns:a16="http://schemas.microsoft.com/office/drawing/2014/main" id="{997EC946-8DF2-42FF-BAAF-689165104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407" y="45282"/>
            <a:ext cx="4419563" cy="779449"/>
          </a:xfrm>
          <a:prstGeom prst="rect">
            <a:avLst/>
          </a:prstGeom>
        </p:spPr>
      </p:pic>
      <p:pic>
        <p:nvPicPr>
          <p:cNvPr id="16" name="Imagem 15" descr="Avião comercial em pista de aeroporto&#10;&#10;Descrição gerada automaticamente">
            <a:extLst>
              <a:ext uri="{FF2B5EF4-FFF2-40B4-BE49-F238E27FC236}">
                <a16:creationId xmlns:a16="http://schemas.microsoft.com/office/drawing/2014/main" id="{0C03D965-A754-48B0-9091-4ECE4AADB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960" y="1033413"/>
            <a:ext cx="8482992" cy="5869869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4965EAE-E41A-435F-B993-07E824B6C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52F8994-E6D4-4311-9548-C3607BC43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E8CB9D-BB65-4BBE-9A09-46F7F835D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599" y="266291"/>
            <a:ext cx="552994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32EA8C7-27EA-46F3-BA0E-7D3867129059}"/>
              </a:ext>
            </a:extLst>
          </p:cNvPr>
          <p:cNvSpPr txBox="1"/>
          <p:nvPr/>
        </p:nvSpPr>
        <p:spPr>
          <a:xfrm>
            <a:off x="414978" y="2154104"/>
            <a:ext cx="4749946" cy="3399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AERONAVE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VOO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TRIPULAÇÃO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STALL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202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893D70-120A-44B7-855F-0828D9E8D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Avião comercial em pista de aeroporto&#10;&#10;Descrição gerada automaticamente">
            <a:extLst>
              <a:ext uri="{FF2B5EF4-FFF2-40B4-BE49-F238E27FC236}">
                <a16:creationId xmlns:a16="http://schemas.microsoft.com/office/drawing/2014/main" id="{9BC1D288-0BC6-465D-AD95-727B3BCD1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49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59" t="-2529" r="159" b="2529"/>
          <a:stretch/>
        </p:blipFill>
        <p:spPr>
          <a:xfrm>
            <a:off x="-100608" y="-235825"/>
            <a:ext cx="12393215" cy="7093825"/>
          </a:xfrm>
          <a:effectLst>
            <a:outerShdw blurRad="50800" dist="50800" dir="5400000" algn="ctr" rotWithShape="0">
              <a:srgbClr val="000000">
                <a:alpha val="97000"/>
              </a:srgbClr>
            </a:outerShdw>
          </a:effec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F6B6523-2191-40C2-8B66-3182C88C7AA7}"/>
              </a:ext>
            </a:extLst>
          </p:cNvPr>
          <p:cNvSpPr txBox="1"/>
          <p:nvPr/>
        </p:nvSpPr>
        <p:spPr>
          <a:xfrm>
            <a:off x="2592354" y="2757089"/>
            <a:ext cx="70072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AIRBUS A330</a:t>
            </a:r>
          </a:p>
        </p:txBody>
      </p:sp>
    </p:spTree>
    <p:extLst>
      <p:ext uri="{BB962C8B-B14F-4D97-AF65-F5344CB8AC3E}">
        <p14:creationId xmlns:p14="http://schemas.microsoft.com/office/powerpoint/2010/main" val="3913980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Praia com pedras&#10;&#10;Descrição gerada automaticamente">
            <a:extLst>
              <a:ext uri="{FF2B5EF4-FFF2-40B4-BE49-F238E27FC236}">
                <a16:creationId xmlns:a16="http://schemas.microsoft.com/office/drawing/2014/main" id="{89194D7A-3188-4CC8-A9E6-E5BEE0EBDD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95" r="18791" b="2"/>
          <a:stretch/>
        </p:blipFill>
        <p:spPr>
          <a:xfrm>
            <a:off x="-679940" y="0"/>
            <a:ext cx="6775940" cy="6865510"/>
          </a:xfrm>
          <a:prstGeom prst="rect">
            <a:avLst/>
          </a:prstGeom>
          <a:noFill/>
          <a:effectLst>
            <a:outerShdw blurRad="381000" dist="50800" dir="5400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7" name="Imagem 6" descr="Torre de um rio&#10;&#10;Descrição gerada automaticamente">
            <a:extLst>
              <a:ext uri="{FF2B5EF4-FFF2-40B4-BE49-F238E27FC236}">
                <a16:creationId xmlns:a16="http://schemas.microsoft.com/office/drawing/2014/main" id="{4EBD240E-0FB5-4399-88E9-93BFD41BEE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  <a14:imgEffect>
                      <a14:brightnessContrast bright="-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73" t="3" r="9877" b="-1"/>
          <a:stretch/>
        </p:blipFill>
        <p:spPr>
          <a:xfrm>
            <a:off x="6096000" y="0"/>
            <a:ext cx="6943920" cy="6857999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D4F16D94-28F7-4BA1-A371-CE21E916363E}"/>
              </a:ext>
            </a:extLst>
          </p:cNvPr>
          <p:cNvSpPr txBox="1"/>
          <p:nvPr/>
        </p:nvSpPr>
        <p:spPr>
          <a:xfrm>
            <a:off x="2571750" y="2875001"/>
            <a:ext cx="70485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VOO</a:t>
            </a:r>
            <a:endParaRPr lang="pt-B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167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chemeClr val="tx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055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Homens de camisa branca&#10;&#10;Descrição gerada automaticamente com confiança baixa">
            <a:extLst>
              <a:ext uri="{FF2B5EF4-FFF2-40B4-BE49-F238E27FC236}">
                <a16:creationId xmlns:a16="http://schemas.microsoft.com/office/drawing/2014/main" id="{FDD6098A-BC30-4F3C-9FF8-7EFE369CE5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234355"/>
            <a:ext cx="10905066" cy="438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902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1B7246-A65F-4866-B112-1F5966370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0" y="4498975"/>
            <a:ext cx="10515600" cy="1325563"/>
          </a:xfrm>
        </p:spPr>
        <p:txBody>
          <a:bodyPr/>
          <a:lstStyle/>
          <a:p>
            <a:r>
              <a:rPr lang="pt-BR" dirty="0"/>
              <a:t>STALL</a:t>
            </a:r>
          </a:p>
        </p:txBody>
      </p:sp>
      <p:pic>
        <p:nvPicPr>
          <p:cNvPr id="5" name="Espaço Reservado para Conteúdo 4" descr="Logotipo, nome da empresa&#10;&#10;Descrição gerada automaticamente">
            <a:extLst>
              <a:ext uri="{FF2B5EF4-FFF2-40B4-BE49-F238E27FC236}">
                <a16:creationId xmlns:a16="http://schemas.microsoft.com/office/drawing/2014/main" id="{5E0834C3-7254-400B-8737-7C0D0F57A1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44"/>
          <a:stretch/>
        </p:blipFill>
        <p:spPr>
          <a:xfrm>
            <a:off x="-314885" y="2647209"/>
            <a:ext cx="7817976" cy="4210791"/>
          </a:xfrm>
        </p:spPr>
      </p:pic>
      <p:pic>
        <p:nvPicPr>
          <p:cNvPr id="7" name="Imagem 6" descr="Logotipo, nome da empresa&#10;&#10;Descrição gerada automaticamente">
            <a:extLst>
              <a:ext uri="{FF2B5EF4-FFF2-40B4-BE49-F238E27FC236}">
                <a16:creationId xmlns:a16="http://schemas.microsoft.com/office/drawing/2014/main" id="{E415762E-421E-430C-A7BC-5701AD7398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479"/>
          <a:stretch/>
        </p:blipFill>
        <p:spPr>
          <a:xfrm>
            <a:off x="5092621" y="365125"/>
            <a:ext cx="7099379" cy="2367419"/>
          </a:xfrm>
          <a:prstGeom prst="rect">
            <a:avLst/>
          </a:prstGeom>
        </p:spPr>
      </p:pic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EB81318-77A4-49C9-9D4F-4A126331D109}"/>
              </a:ext>
            </a:extLst>
          </p:cNvPr>
          <p:cNvCxnSpPr>
            <a:cxnSpLocks/>
          </p:cNvCxnSpPr>
          <p:nvPr/>
        </p:nvCxnSpPr>
        <p:spPr>
          <a:xfrm flipH="1">
            <a:off x="-323850" y="552450"/>
            <a:ext cx="5695950" cy="0"/>
          </a:xfrm>
          <a:prstGeom prst="line">
            <a:avLst/>
          </a:prstGeom>
          <a:ln>
            <a:solidFill>
              <a:srgbClr val="FF0303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E13CA8F-A9FC-44F5-AB79-D1116808BD25}"/>
              </a:ext>
            </a:extLst>
          </p:cNvPr>
          <p:cNvCxnSpPr>
            <a:cxnSpLocks/>
          </p:cNvCxnSpPr>
          <p:nvPr/>
        </p:nvCxnSpPr>
        <p:spPr>
          <a:xfrm flipH="1">
            <a:off x="-314885" y="676275"/>
            <a:ext cx="5695950" cy="0"/>
          </a:xfrm>
          <a:prstGeom prst="line">
            <a:avLst/>
          </a:prstGeom>
          <a:ln>
            <a:solidFill>
              <a:srgbClr val="FF0303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5111F981-F5A2-4F71-BAEE-BA72C684C6C9}"/>
              </a:ext>
            </a:extLst>
          </p:cNvPr>
          <p:cNvCxnSpPr>
            <a:cxnSpLocks/>
          </p:cNvCxnSpPr>
          <p:nvPr/>
        </p:nvCxnSpPr>
        <p:spPr>
          <a:xfrm flipH="1">
            <a:off x="-410135" y="1657350"/>
            <a:ext cx="5695950" cy="0"/>
          </a:xfrm>
          <a:prstGeom prst="line">
            <a:avLst/>
          </a:prstGeom>
          <a:ln>
            <a:solidFill>
              <a:srgbClr val="FF0303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EC3E4615-F77D-4F18-9502-2FF99E9B109B}"/>
              </a:ext>
            </a:extLst>
          </p:cNvPr>
          <p:cNvCxnSpPr>
            <a:cxnSpLocks/>
          </p:cNvCxnSpPr>
          <p:nvPr/>
        </p:nvCxnSpPr>
        <p:spPr>
          <a:xfrm flipH="1">
            <a:off x="-323850" y="1781175"/>
            <a:ext cx="5695950" cy="0"/>
          </a:xfrm>
          <a:prstGeom prst="line">
            <a:avLst/>
          </a:prstGeom>
          <a:ln>
            <a:solidFill>
              <a:srgbClr val="FF0303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76AAE8A1-ADBF-4347-95F5-310994E9A2BB}"/>
              </a:ext>
            </a:extLst>
          </p:cNvPr>
          <p:cNvCxnSpPr>
            <a:cxnSpLocks/>
          </p:cNvCxnSpPr>
          <p:nvPr/>
        </p:nvCxnSpPr>
        <p:spPr>
          <a:xfrm flipH="1">
            <a:off x="-495860" y="1905000"/>
            <a:ext cx="5695950" cy="0"/>
          </a:xfrm>
          <a:prstGeom prst="line">
            <a:avLst/>
          </a:prstGeom>
          <a:ln>
            <a:solidFill>
              <a:srgbClr val="FF0303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68729BD-0D6F-4757-AD52-E2B23A5C514C}"/>
              </a:ext>
            </a:extLst>
          </p:cNvPr>
          <p:cNvSpPr txBox="1"/>
          <p:nvPr/>
        </p:nvSpPr>
        <p:spPr>
          <a:xfrm>
            <a:off x="5163628" y="4092654"/>
            <a:ext cx="936783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STALL</a:t>
            </a:r>
          </a:p>
        </p:txBody>
      </p:sp>
    </p:spTree>
    <p:extLst>
      <p:ext uri="{BB962C8B-B14F-4D97-AF65-F5344CB8AC3E}">
        <p14:creationId xmlns:p14="http://schemas.microsoft.com/office/powerpoint/2010/main" val="1047986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8A4132F-DEC6-4332-A00C-A11AD4519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 descr="Navio no mar&#10;&#10;Descrição gerada automaticamente com confiança baixa">
            <a:extLst>
              <a:ext uri="{FF2B5EF4-FFF2-40B4-BE49-F238E27FC236}">
                <a16:creationId xmlns:a16="http://schemas.microsoft.com/office/drawing/2014/main" id="{9FC18642-C471-4749-99E9-6FC55C5D5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873" y="877078"/>
            <a:ext cx="9190278" cy="6019022"/>
          </a:xfrm>
          <a:prstGeom prst="rect">
            <a:avLst/>
          </a:prstGeom>
        </p:spPr>
      </p:pic>
      <p:pic>
        <p:nvPicPr>
          <p:cNvPr id="4" name="Espaço Reservado para Conteúdo 4" descr="Logotipo&#10;&#10;Descrição gerada automaticamente com confiança baixa">
            <a:extLst>
              <a:ext uri="{FF2B5EF4-FFF2-40B4-BE49-F238E27FC236}">
                <a16:creationId xmlns:a16="http://schemas.microsoft.com/office/drawing/2014/main" id="{E10233EE-2408-414F-B137-72E12E6AAD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896" y="0"/>
            <a:ext cx="4097709" cy="772603"/>
          </a:xfrm>
          <a:prstGeom prst="rect">
            <a:avLst/>
          </a:pr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4965EAE-E41A-435F-B993-07E824B6C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52F8994-E6D4-4311-9548-C3607BC43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060C4A4-7E06-4997-8EFD-CFB44962D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 ACIDENTE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052064-B54B-438A-A38C-45212A70C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763" y="1976932"/>
            <a:ext cx="4142091" cy="4442010"/>
          </a:xfrm>
        </p:spPr>
        <p:txBody>
          <a:bodyPr>
            <a:normAutofit/>
          </a:bodyPr>
          <a:lstStyle/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CONDIÇÕES METEOROLOGICAS 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TUBO DE PITOT 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AUTO PILOT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ALARMES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COMPORTAMENTO DA TRIPULAÇÃO</a:t>
            </a:r>
          </a:p>
          <a:p>
            <a:pPr marL="0" indent="0">
              <a:buNone/>
            </a:pPr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701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8A4132F-DEC6-4332-A00C-A11AD4519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ço Reservado para Conteúdo 4" descr="Logotipo&#10;&#10;Descrição gerada automaticamente com confiança baixa">
            <a:extLst>
              <a:ext uri="{FF2B5EF4-FFF2-40B4-BE49-F238E27FC236}">
                <a16:creationId xmlns:a16="http://schemas.microsoft.com/office/drawing/2014/main" id="{E10233EE-2408-414F-B137-72E12E6AA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896" y="0"/>
            <a:ext cx="4097709" cy="772603"/>
          </a:xfrm>
          <a:prstGeom prst="rect">
            <a:avLst/>
          </a:prstGeom>
        </p:spPr>
      </p:pic>
      <p:pic>
        <p:nvPicPr>
          <p:cNvPr id="7" name="Imagem 6" descr="Avião comercial em pista de aeroporto&#10;&#10;Descrição gerada automaticamente">
            <a:extLst>
              <a:ext uri="{FF2B5EF4-FFF2-40B4-BE49-F238E27FC236}">
                <a16:creationId xmlns:a16="http://schemas.microsoft.com/office/drawing/2014/main" id="{4B8538EE-4A0D-45B5-9E35-0637CAF38C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143" y="890196"/>
            <a:ext cx="9753600" cy="6505575"/>
          </a:xfrm>
          <a:prstGeom prst="rect">
            <a:avLst/>
          </a:pr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4965EAE-E41A-435F-B993-07E824B6C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52F8994-E6D4-4311-9548-C3607BC43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060C4A4-7E06-4997-8EFD-CFB44962D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052064-B54B-438A-A38C-45212A70C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313" y="2215057"/>
            <a:ext cx="4304412" cy="4442010"/>
          </a:xfrm>
        </p:spPr>
        <p:txBody>
          <a:bodyPr>
            <a:normAutofit/>
          </a:bodyPr>
          <a:lstStyle/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O QUE LEVOU A QUEDA?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HOUVE CONSEQUÊNCIAS?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MUDANÇAS DENTRO DA AVIAÇÃO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409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175C34-4B56-4681-B74C-4A2637EEC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Referencias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7C8399-8D47-4327-B6F7-C46CED197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https://www.youtube.com/watch?v=Wnh_RhK4qas</a:t>
            </a:r>
            <a:r>
              <a:rPr lang="pt-BR" dirty="0"/>
              <a:t> (LITO)</a:t>
            </a:r>
          </a:p>
          <a:p>
            <a:endParaRPr lang="pt-BR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pt-BR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https://www.youtube.com/watch?v=wPUxhVt2bn4</a:t>
            </a:r>
            <a:r>
              <a:rPr lang="pt-BR" dirty="0"/>
              <a:t> (MAYDAY D.A)</a:t>
            </a:r>
          </a:p>
          <a:p>
            <a:endParaRPr lang="pt-BR" dirty="0"/>
          </a:p>
          <a:p>
            <a:r>
              <a:rPr lang="pt-BR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https://aeromagazine.uol.com.br/artigo/conclusoes-sobre-o-voo-af447_4304.html</a:t>
            </a:r>
            <a:endParaRPr lang="pt-BR" dirty="0"/>
          </a:p>
          <a:p>
            <a:endParaRPr lang="pt-BR" dirty="0"/>
          </a:p>
          <a:p>
            <a:r>
              <a:rPr lang="pt-BR" dirty="0"/>
              <a:t>https://super.abril.com.br/historia/air-france-447-uma-das-maiores-tragedias-da-aviacao/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813581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5775</TotalTime>
  <Words>129</Words>
  <Application>Microsoft Office PowerPoint</Application>
  <PresentationFormat>Widescreen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Abadi</vt:lpstr>
      <vt:lpstr>Arial</vt:lpstr>
      <vt:lpstr>Bahnschrift</vt:lpstr>
      <vt:lpstr>Calibri</vt:lpstr>
      <vt:lpstr>Calibri Light</vt:lpstr>
      <vt:lpstr>Tema do Office</vt:lpstr>
      <vt:lpstr>Voo Air France 447</vt:lpstr>
      <vt:lpstr>INTRODUÇÃO</vt:lpstr>
      <vt:lpstr>Apresentação do PowerPoint</vt:lpstr>
      <vt:lpstr>Apresentação do PowerPoint</vt:lpstr>
      <vt:lpstr>Apresentação do PowerPoint</vt:lpstr>
      <vt:lpstr>STALL</vt:lpstr>
      <vt:lpstr>O ACIDENTE </vt:lpstr>
      <vt:lpstr>CONCLUSÃO</vt:lpstr>
      <vt:lpstr>Referencias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GRACIELA PINTO DE OLIVEIRA</dc:creator>
  <cp:lastModifiedBy>GABRIEL PINTO DE OLIVEIRA PERDIGAO MARTINS</cp:lastModifiedBy>
  <cp:revision>12</cp:revision>
  <dcterms:created xsi:type="dcterms:W3CDTF">2021-05-27T19:56:01Z</dcterms:created>
  <dcterms:modified xsi:type="dcterms:W3CDTF">2022-04-29T19:16:32Z</dcterms:modified>
</cp:coreProperties>
</file>

<file path=docProps/thumbnail.jpeg>
</file>